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70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57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0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12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04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11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6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98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72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63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52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DD640-4786-C04A-974E-CB35D953F433}" type="datetimeFigureOut">
              <a:rPr kumimoji="1" lang="zh-CN" altLang="en-US" smtClean="0"/>
              <a:t>2017/9/19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E1249-E69A-384D-BA86-6327FDEEA1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21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89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15900"/>
            <a:ext cx="109855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6900"/>
            <a:ext cx="11125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4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09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10783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10096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0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3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5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77800"/>
            <a:ext cx="11150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6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7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5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05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2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4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63500"/>
            <a:ext cx="11252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10097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901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406400"/>
            <a:ext cx="110871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720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93800"/>
            <a:ext cx="10947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39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7500"/>
            <a:ext cx="11176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01600"/>
            <a:ext cx="114046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05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749300"/>
            <a:ext cx="108458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5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8900"/>
            <a:ext cx="111252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889000"/>
            <a:ext cx="10769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57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88900"/>
            <a:ext cx="11188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700"/>
            <a:ext cx="111887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6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30200"/>
            <a:ext cx="113157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0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635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06500"/>
            <a:ext cx="9969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2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700"/>
            <a:ext cx="11125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0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87400"/>
            <a:ext cx="11188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1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17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2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6200"/>
            <a:ext cx="111887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4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388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1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1112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46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46100"/>
            <a:ext cx="10718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1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762000"/>
            <a:ext cx="11137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910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1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96900"/>
            <a:ext cx="111506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76200"/>
            <a:ext cx="112395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90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700"/>
            <a:ext cx="11277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8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8900"/>
            <a:ext cx="111125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8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30200"/>
            <a:ext cx="112268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4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419100"/>
            <a:ext cx="111633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3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0"/>
            <a:ext cx="1054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3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23900"/>
            <a:ext cx="11201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6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68300"/>
            <a:ext cx="1103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4100"/>
            <a:ext cx="11264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3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1800"/>
            <a:ext cx="111252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0"/>
            <a:ext cx="826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3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66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8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0200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2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"/>
            <a:ext cx="11264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1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Macintosh PowerPoint</Application>
  <PresentationFormat>宽屏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</cp:revision>
  <dcterms:created xsi:type="dcterms:W3CDTF">2017-09-19T01:19:17Z</dcterms:created>
  <dcterms:modified xsi:type="dcterms:W3CDTF">2017-09-19T02:12:35Z</dcterms:modified>
</cp:coreProperties>
</file>